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2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20.05.2024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ма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ЕПГУ.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процедура  предоставления социальных налоговых вычетов с 2024 года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 мая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информирование налогоплательщиков о состоянии расчетов с бюджетом.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актуальные вопросы.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льготы для физических лиц и ИП, порядок оформления льгот.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3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2234</TotalTime>
  <Words>57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280</cp:revision>
  <cp:lastPrinted>2023-03-24T03:51:23Z</cp:lastPrinted>
  <dcterms:created xsi:type="dcterms:W3CDTF">2020-04-10T13:09:37Z</dcterms:created>
  <dcterms:modified xsi:type="dcterms:W3CDTF">2024-05-20T07:13:06Z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