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722" r:id="rId1"/>
  </p:sldMasterIdLst>
  <p:notesMasterIdLst>
    <p:notesMasterId r:id="rId3"/>
  </p:notesMasterIdLst>
  <p:sldIdLst>
    <p:sldId id="260" r:id="rId2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852"/>
    <a:srgbClr val="D87234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924" y="22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42E32-D85F-4A24-A5F7-B2CB951E7552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D0514-26F9-485F-A97B-7A1487C1A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5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D0514-26F9-485F-A97B-7A1487C1A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9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966140" y="5617774"/>
            <a:ext cx="7998180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72449" y="1016990"/>
            <a:ext cx="7778044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3151" y="1009651"/>
            <a:ext cx="7778044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833648" y="702069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533674" y="726098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134" y="1794935"/>
            <a:ext cx="6200424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134" y="3736622"/>
            <a:ext cx="6188194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4899" y="535759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1882" y="5357593"/>
            <a:ext cx="5454415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58" y="5357593"/>
            <a:ext cx="600192" cy="365125"/>
          </a:xfrm>
        </p:spPr>
        <p:txBody>
          <a:bodyPr/>
          <a:lstStyle>
            <a:lvl1pPr algn="ctr">
              <a:defRPr/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2" y="925691"/>
            <a:ext cx="1550106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6407" y="1106313"/>
            <a:ext cx="5610344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394" y="2239431"/>
            <a:ext cx="677521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7623" y="3725335"/>
            <a:ext cx="6750756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406652" y="2121407"/>
            <a:ext cx="34671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52060" y="2119313"/>
            <a:ext cx="34671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7692" y="2122312"/>
            <a:ext cx="318448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9891" y="2122311"/>
            <a:ext cx="3189732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406652" y="2944368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32247" y="2944813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844035" y="603504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812293" y="576072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201391" y="2020043"/>
            <a:ext cx="3320229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5258815" y="1150993"/>
            <a:ext cx="3272525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3803" y="3623748"/>
            <a:ext cx="3302965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0173" y="588567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67" y="5829262"/>
            <a:ext cx="3816158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87089" y="5896962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07147" y="575769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836833" y="603920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98626" y="2020824"/>
            <a:ext cx="331851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5306833" y="1207272"/>
            <a:ext cx="3156685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8156" y="3621024"/>
            <a:ext cx="3298698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4764" y="5888738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84" y="5831038"/>
            <a:ext cx="3595630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92263" y="5900027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81038" y="6069330"/>
            <a:ext cx="8581074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" y="575310"/>
            <a:ext cx="833755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" y="576072"/>
            <a:ext cx="833755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89053" y="273091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814958" y="274541"/>
            <a:ext cx="566928" cy="614172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6276" y="817583"/>
            <a:ext cx="7545682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4961" y="2119257"/>
            <a:ext cx="6712772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471" y="5809153"/>
            <a:ext cx="1314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1" y="5809153"/>
            <a:ext cx="60018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9386" y="5809153"/>
            <a:ext cx="600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41032" y="1196752"/>
            <a:ext cx="3384375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Телеграмм канал «ФНС ЯНАО – семинары» предназначен для проведения налоговыми органами Ямала </a:t>
            </a: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по теме ЕНС. 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проводятся в прямом эфире, участники телеграмм канала могут задать вопросы и получить ответы на них.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76536" y="476672"/>
            <a:ext cx="4176464" cy="6048672"/>
          </a:xfrm>
          <a:ln>
            <a:solidFill>
              <a:srgbClr val="0070C0"/>
            </a:solidFill>
          </a:ln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ru-RU" sz="4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45720" indent="0" algn="ctr">
              <a:buNone/>
            </a:pPr>
            <a:r>
              <a:rPr lang="ru-RU" sz="4300" b="1" dirty="0" smtClean="0">
                <a:solidFill>
                  <a:schemeClr val="accent2"/>
                </a:solidFill>
              </a:rPr>
              <a:t>Календарь мероприятий на </a:t>
            </a:r>
            <a:r>
              <a:rPr lang="ru-RU" sz="4300" b="1" dirty="0">
                <a:solidFill>
                  <a:schemeClr val="accent2"/>
                </a:solidFill>
              </a:rPr>
              <a:t>неделю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 ма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15:00</a:t>
            </a:r>
          </a:p>
          <a:p>
            <a:pPr marL="0" indent="0"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налогоплательщиков </a:t>
            </a:r>
            <a:endParaRPr lang="en-US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следующим темам: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возможности получения налоговых уведомлений и требований об уплате задолженности через ЕПГУ.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Новая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процедура  предоставления социальных налоговых вычетов с 2024 года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подключения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https://t.me/FNSYNAO</a:t>
            </a:r>
          </a:p>
          <a:p>
            <a:pPr marL="0" indent="0" algn="ctr">
              <a:buNone/>
            </a:pPr>
            <a:endParaRPr lang="ru-RU" sz="3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23 мая в 15:00</a:t>
            </a:r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налогоплательщиков</a:t>
            </a:r>
            <a:endParaRPr lang="en-US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следующим темам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 Единый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налоговый счет: информирование налогоплательщиков о состоянии расчетов с бюджетом.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Ответы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актуальные вопросы.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Налоговые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льготы для физических лиц и ИП, порядок оформления льгот.</a:t>
            </a: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подключения</a:t>
            </a:r>
            <a:r>
              <a:rPr lang="ru-RU" sz="23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3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https://t.me/FNSYNAO</a:t>
            </a: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3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5025008" y="4293096"/>
            <a:ext cx="3744416" cy="1680220"/>
          </a:xfrm>
        </p:spPr>
        <p:txBody>
          <a:bodyPr>
            <a:normAutofit/>
          </a:bodyPr>
          <a:lstStyle/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www.nalog.</a:t>
            </a:r>
            <a:r>
              <a:rPr lang="en-US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gov.</a:t>
            </a:r>
            <a:r>
              <a:rPr lang="ru-RU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в </a:t>
            </a:r>
            <a:r>
              <a:rPr lang="ru-RU" sz="9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https://vk.com/club217972703  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https://ok.ru/group/70000001463990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 единого контакт центра: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8 800 222 22 22</a:t>
            </a:r>
          </a:p>
          <a:p>
            <a:pPr algn="ctr"/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Z:\Отделы\07-ОРН\ЕНС\инфоработа\ВЕБИНАРЫ ЕНС\IMG_75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3" y="2564904"/>
            <a:ext cx="1224136" cy="11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40691"/>
            <a:ext cx="936104" cy="91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9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2234</TotalTime>
  <Words>57</Words>
  <Application>Microsoft Office PowerPoint</Application>
  <PresentationFormat>Лист A4 (210x297 мм)</PresentationFormat>
  <Paragraphs>33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Кнопка</vt:lpstr>
      <vt:lpstr>                                   Телеграмм канал «ФНС ЯНАО – семинары» предназначен для проведения налоговыми органами Ямала вебинаров, в том числе по теме ЕНС.  Вебинары проводятся в прямом эфире, участники телеграмм канала могут задать вопросы и получить ответы на них.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Бадмаева</dc:creator>
  <cp:lastModifiedBy>Internet</cp:lastModifiedBy>
  <cp:revision>280</cp:revision>
  <cp:lastPrinted>2023-03-24T03:51:23Z</cp:lastPrinted>
  <dcterms:created xsi:type="dcterms:W3CDTF">2020-04-10T13:09:37Z</dcterms:created>
  <dcterms:modified xsi:type="dcterms:W3CDTF">2024-05-20T07:13:06Z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Лист A4 (210x297 мм)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22</vt:i4>
  </property>
</Properties>
</file>